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61" r:id="rId2"/>
    <p:sldId id="256" r:id="rId3"/>
    <p:sldId id="262" r:id="rId4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AFC47-71F1-4CD2-8BD1-8A7A8B0E240E}" type="datetimeFigureOut">
              <a:rPr lang="de-DE" smtClean="0"/>
              <a:t>02.03.2016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30B6B-D36C-404A-8179-E5EE2A8ED5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41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30B6B-D36C-404A-8179-E5EE2A8ED57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809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30B6B-D36C-404A-8179-E5EE2A8ED57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4531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01.01.2016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Explosionszeichnung                                        Änderungen vorbehalten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FE38-911D-4762-A23F-B85A7162A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989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01.01.2016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Explosionszeichnung                                        Änderungen vorbehalten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FE38-911D-4762-A23F-B85A7162A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55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01.01.2016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Explosionszeichnung                                        Änderungen vorbehalten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FE38-911D-4762-A23F-B85A7162A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3594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01.01.2016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Explosionszeichnung                                        Änderungen vorbehalten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FE38-911D-4762-A23F-B85A7162A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71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01.01.2016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Explosionszeichnung                                        Änderungen vorbehalten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FE38-911D-4762-A23F-B85A7162A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00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01.01.2016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Explosionszeichnung                                        Änderungen vorbehalten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FE38-911D-4762-A23F-B85A7162A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26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01.01.2016</a:t>
            </a: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Explosionszeichnung                                        Änderungen vorbehalten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FE38-911D-4762-A23F-B85A7162A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018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01.01.2016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Explosionszeichnung                                        Änderungen vorbehalten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FE38-911D-4762-A23F-B85A7162A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12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01.01.2016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Explosionszeichnung                                        Änderungen vorbehalten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FE38-911D-4762-A23F-B85A7162A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929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01.01.2016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Explosionszeichnung                                        Änderungen vorbehalten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FE38-911D-4762-A23F-B85A7162A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87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01.01.2016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Explosionszeichnung                                        Änderungen vorbehalten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FE38-911D-4762-A23F-B85A7162A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364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01.01.2016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Explosionszeichnung                                        Änderungen vorbehalten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5FE38-911D-4762-A23F-B85A7162A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529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01.01.2016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Explosionszeichnung                                        Änderungen vorbehalten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FE38-911D-4762-A23F-B85A7162A59F}" type="slidenum">
              <a:rPr lang="de-DE" smtClean="0"/>
              <a:t>1</a:t>
            </a:fld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1908" y="440194"/>
            <a:ext cx="1934063" cy="527471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398602" y="440194"/>
            <a:ext cx="30332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500" dirty="0" smtClean="0">
                <a:latin typeface="TradeGothic LT BdCondTwenty" panose="02000806020000020004" pitchFamily="2" charset="0"/>
              </a:rPr>
              <a:t>Multilinien-Laser ML 150</a:t>
            </a:r>
            <a:endParaRPr lang="de-DE" sz="1731" dirty="0">
              <a:latin typeface="TradeGothic LT BdCondTwenty" panose="02000806020000020004" pitchFamily="2" charset="0"/>
            </a:endParaRPr>
          </a:p>
          <a:p>
            <a:endParaRPr lang="de-DE" sz="1000" dirty="0" smtClean="0">
              <a:latin typeface="TradeGothic LT BdCondTwenty" panose="02000806020000020004" pitchFamily="2" charset="0"/>
            </a:endParaRPr>
          </a:p>
          <a:p>
            <a:r>
              <a:rPr lang="de-DE" sz="1500" dirty="0">
                <a:latin typeface="TradeGothic LT BdCondTwenty" panose="02000806020000020004" pitchFamily="2" charset="0"/>
              </a:rPr>
              <a:t>(9 </a:t>
            </a:r>
            <a:r>
              <a:rPr lang="de-DE" sz="1500" dirty="0" smtClean="0">
                <a:latin typeface="TradeGothic LT BdCondTwenty" panose="02000806020000020004" pitchFamily="2" charset="0"/>
              </a:rPr>
              <a:t>049 761)</a:t>
            </a:r>
            <a:endParaRPr lang="de-DE" sz="1500" dirty="0">
              <a:latin typeface="TradeGothic LT BdCondTwenty" panose="02000806020000020004" pitchFamily="2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602" y="1301968"/>
            <a:ext cx="3762375" cy="40386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7331" y="1561264"/>
            <a:ext cx="2614613" cy="377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5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3265" y="1166811"/>
            <a:ext cx="3510900" cy="4719586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 rotWithShape="1">
          <a:blip r:embed="rId4"/>
          <a:srcRect l="21080"/>
          <a:stretch/>
        </p:blipFill>
        <p:spPr>
          <a:xfrm>
            <a:off x="286337" y="1939194"/>
            <a:ext cx="2995026" cy="3001638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6113" y="4219574"/>
            <a:ext cx="2600325" cy="20955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11908" y="440194"/>
            <a:ext cx="1934063" cy="527471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01.01.2016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Explosionszeichnung                                        Änderungen vorbehalten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FE38-911D-4762-A23F-B85A7162A59F}" type="slidenum">
              <a:rPr lang="de-DE" smtClean="0"/>
              <a:t>2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98602" y="440194"/>
            <a:ext cx="315823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500" dirty="0" smtClean="0">
                <a:latin typeface="TradeGothic LT BdCondTwenty" panose="02000806020000020004" pitchFamily="2" charset="0"/>
              </a:rPr>
              <a:t>Multilinien-Laser MLL 150</a:t>
            </a:r>
            <a:endParaRPr lang="de-DE" sz="1731" dirty="0">
              <a:latin typeface="TradeGothic LT BdCondTwenty" panose="02000806020000020004" pitchFamily="2" charset="0"/>
            </a:endParaRPr>
          </a:p>
          <a:p>
            <a:endParaRPr lang="de-DE" sz="1000" dirty="0" smtClean="0">
              <a:latin typeface="TradeGothic LT BdCondTwenty" panose="02000806020000020004" pitchFamily="2" charset="0"/>
            </a:endParaRPr>
          </a:p>
          <a:p>
            <a:r>
              <a:rPr lang="de-DE" sz="1500" dirty="0">
                <a:latin typeface="TradeGothic LT BdCondTwenty" panose="02000806020000020004" pitchFamily="2" charset="0"/>
              </a:rPr>
              <a:t>(9 </a:t>
            </a:r>
            <a:r>
              <a:rPr lang="de-DE" sz="1500" dirty="0" smtClean="0">
                <a:latin typeface="TradeGothic LT BdCondTwenty" panose="02000806020000020004" pitchFamily="2" charset="0"/>
              </a:rPr>
              <a:t>049 761)</a:t>
            </a:r>
            <a:endParaRPr lang="de-DE" sz="1500" dirty="0">
              <a:latin typeface="TradeGothic LT BdCondTwenty" panose="02000806020000020004" pitchFamily="2" charset="0"/>
            </a:endParaRPr>
          </a:p>
        </p:txBody>
      </p:sp>
      <p:cxnSp>
        <p:nvCxnSpPr>
          <p:cNvPr id="13" name="Gerader Verbinder 12"/>
          <p:cNvCxnSpPr/>
          <p:nvPr/>
        </p:nvCxnSpPr>
        <p:spPr>
          <a:xfrm>
            <a:off x="5757865" y="2352675"/>
            <a:ext cx="1752600" cy="933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 flipV="1">
            <a:off x="6520174" y="3286125"/>
            <a:ext cx="990291" cy="18764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7510465" y="3132236"/>
            <a:ext cx="514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12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60344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1908" y="440194"/>
            <a:ext cx="1934063" cy="527471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01.01.2016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Explosionszeichnung                                        Änderungen vorbehalten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FE38-911D-4762-A23F-B85A7162A59F}" type="slidenum">
              <a:rPr lang="de-DE" smtClean="0"/>
              <a:t>3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98602" y="440194"/>
            <a:ext cx="315823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500" dirty="0" smtClean="0">
                <a:latin typeface="TradeGothic LT BdCondTwenty" panose="02000806020000020004" pitchFamily="2" charset="0"/>
              </a:rPr>
              <a:t>Multilinien-Laser MLL 150</a:t>
            </a:r>
            <a:endParaRPr lang="de-DE" sz="1731" dirty="0">
              <a:latin typeface="TradeGothic LT BdCondTwenty" panose="02000806020000020004" pitchFamily="2" charset="0"/>
            </a:endParaRPr>
          </a:p>
          <a:p>
            <a:endParaRPr lang="de-DE" sz="1000" dirty="0" smtClean="0">
              <a:latin typeface="TradeGothic LT BdCondTwenty" panose="02000806020000020004" pitchFamily="2" charset="0"/>
            </a:endParaRPr>
          </a:p>
          <a:p>
            <a:r>
              <a:rPr lang="de-DE" sz="1500" dirty="0">
                <a:latin typeface="TradeGothic LT BdCondTwenty" panose="02000806020000020004" pitchFamily="2" charset="0"/>
              </a:rPr>
              <a:t>(9 </a:t>
            </a:r>
            <a:r>
              <a:rPr lang="de-DE" sz="1500" dirty="0" smtClean="0">
                <a:latin typeface="TradeGothic LT BdCondTwenty" panose="02000806020000020004" pitchFamily="2" charset="0"/>
              </a:rPr>
              <a:t>049 761)</a:t>
            </a:r>
            <a:endParaRPr lang="de-DE" sz="1500" dirty="0">
              <a:latin typeface="TradeGothic LT BdCondTwenty" panose="02000806020000020004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 rot="20242870">
            <a:off x="5358178" y="2035418"/>
            <a:ext cx="180241" cy="1106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 rot="20242870">
            <a:off x="5413263" y="2028024"/>
            <a:ext cx="157146" cy="635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602" y="1301968"/>
            <a:ext cx="5456700" cy="299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07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</Words>
  <Application>Microsoft Office PowerPoint</Application>
  <PresentationFormat>A4-Papier (210x297 mm)</PresentationFormat>
  <Paragraphs>21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TradeGothic LT BdCondTwenty</vt:lpstr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Funk Stefan BTI</dc:creator>
  <cp:lastModifiedBy>Azubi Produktmanagement 2 BTI</cp:lastModifiedBy>
  <cp:revision>34</cp:revision>
  <dcterms:created xsi:type="dcterms:W3CDTF">2016-02-23T07:51:57Z</dcterms:created>
  <dcterms:modified xsi:type="dcterms:W3CDTF">2016-03-02T06:51:50Z</dcterms:modified>
</cp:coreProperties>
</file>